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8A6D-8937-4ECE-A617-0B48D110081A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3ED1E-B41B-4A1B-BF2E-4F8B9FECBC8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051720" y="1364575"/>
            <a:ext cx="5904656" cy="6463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proyectos de emprendimiento de alto impacto apoyados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27687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70892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prstClr val="black"/>
                </a:solidFill>
              </a:rPr>
              <a:t>Mide </a:t>
            </a:r>
            <a:r>
              <a:rPr lang="es-MX" dirty="0" smtClean="0">
                <a:solidFill>
                  <a:prstClr val="black"/>
                </a:solidFill>
              </a:rPr>
              <a:t>el número de proyectos de emprendimiento de alto impacto apoyados</a:t>
            </a:r>
          </a:p>
          <a:p>
            <a:pPr algn="just"/>
            <a:endParaRPr lang="es-MX" dirty="0">
              <a:solidFill>
                <a:prstClr val="black"/>
              </a:solidFill>
            </a:endParaRPr>
          </a:p>
          <a:p>
            <a:pPr algn="just"/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293096"/>
          <a:ext cx="6768751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Proyectos de emprendimientos de alto impacto apoyados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Solicitudes recibidas en la convocatoria de Proyectos de emprendimientos de alto impacto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23528" y="386104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MIPYMES apoyadas a través de la convocatoria 3.3 Impulso a Emprendimientos de Alto Impacto</a:t>
            </a:r>
          </a:p>
          <a:p>
            <a:pPr marL="360363" indent="-360363"/>
            <a:r>
              <a:rPr lang="es-MX" dirty="0" smtClean="0">
                <a:solidFill>
                  <a:prstClr val="black"/>
                </a:solidFill>
              </a:rPr>
              <a:t>2) Proyectos apoyados a través de los convenios de coordinación con los estados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5" name="16 Rectángulo"/>
          <p:cNvSpPr/>
          <p:nvPr/>
        </p:nvSpPr>
        <p:spPr>
          <a:xfrm>
            <a:off x="611560" y="1404248"/>
            <a:ext cx="8064896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11560" y="1836296"/>
          <a:ext cx="8064895" cy="1828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30929"/>
                <a:gridCol w="1689351"/>
                <a:gridCol w="55446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s-MX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MX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 convocatoria 3.3 "Impulso a emprendimientos de alto impacto" se </a:t>
                      </a: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emitió en </a:t>
                      </a: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mes de junio, por lo que los resultados </a:t>
                      </a: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</a:t>
                      </a: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reportarán en el IV Informe Trimestral del FNE 2016</a:t>
                      </a:r>
                      <a:endParaRPr lang="es-MX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144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15</cp:revision>
  <dcterms:created xsi:type="dcterms:W3CDTF">2015-09-21T17:15:43Z</dcterms:created>
  <dcterms:modified xsi:type="dcterms:W3CDTF">2016-10-18T18:45:19Z</dcterms:modified>
</cp:coreProperties>
</file>